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Anek Bangla Expanded SemiBold" panose="020B0600000101010101" charset="0"/>
      <p:bold r:id="rId11"/>
    </p:embeddedFont>
    <p:embeddedFont>
      <p:font typeface="Pretendard Light" panose="020B0600000101010101" charset="-127"/>
      <p:regular r:id="rId12"/>
    </p:embeddedFont>
    <p:embeddedFont>
      <p:font typeface="Anek Bangla Expanded Medium" panose="020B0600000101010101" charset="0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Pretendard SemiBold" panose="020B0600000101010101" charset="-127"/>
      <p:bold r:id="rId16"/>
    </p:embeddedFont>
    <p:embeddedFont>
      <p:font typeface="Pretendard Black" panose="020B0600000101010101" charset="-127"/>
      <p:bold r:id="rId17"/>
    </p:embeddedFont>
    <p:embeddedFont>
      <p:font typeface="Anek Bangla Expanded Bold" panose="020B0600000101010101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etendard ExtraBold" panose="020B0600000101010101" charset="-127"/>
      <p:bold r:id="rId23"/>
    </p:embeddedFont>
    <p:embeddedFont>
      <p:font typeface="Pretendard Medium" panose="020B0600000101010101" charset="-127"/>
      <p:bold r:id="rId24"/>
    </p:embeddedFont>
    <p:embeddedFont>
      <p:font typeface="Pretendard Bold" panose="020B0600000101010101" charset="-127"/>
      <p:bold r:id="rId25"/>
    </p:embeddedFont>
    <p:embeddedFont>
      <p:font typeface="Pretendard Regular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57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hyperlink" Target="https://journey.cloud/ko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 dirty="0" smtClean="0">
                <a:solidFill>
                  <a:srgbClr val="595959"/>
                </a:solidFill>
                <a:latin typeface="Anek Bangla Expanded Bold"/>
              </a:rPr>
              <a:t>2025.09</a:t>
            </a:r>
            <a:endParaRPr lang="en-US" sz="2000" b="0" i="0" u="none" strike="noStrike" spc="-100" dirty="0">
              <a:solidFill>
                <a:srgbClr val="595959"/>
              </a:solidFill>
              <a:latin typeface="Anek Bangla Expand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38500" y="4749800"/>
            <a:ext cx="118110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600" dirty="0"/>
              <a:t>웹 다이어리</a:t>
            </a:r>
            <a:endParaRPr lang="ko-KR" sz="96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 dirty="0" smtClean="0">
                <a:solidFill>
                  <a:srgbClr val="000000"/>
                </a:solidFill>
                <a:latin typeface="Anek Bangla Expanded Bold"/>
              </a:rPr>
              <a:t>Project</a:t>
            </a:r>
            <a:endParaRPr lang="en-US" sz="2100" b="0" i="0" u="none" strike="noStrike" spc="-100" dirty="0">
              <a:solidFill>
                <a:srgbClr val="000000"/>
              </a:solidFill>
              <a:latin typeface="Anek Bangla Expande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38300" y="8369300"/>
            <a:ext cx="1501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dirty="0" smtClean="0">
                <a:solidFill>
                  <a:srgbClr val="000000"/>
                </a:solidFill>
                <a:latin typeface="Pretendard SemiBold"/>
              </a:rPr>
              <a:t>Maker </a:t>
            </a:r>
            <a:r>
              <a:rPr lang="en-US" sz="2200" b="0" i="0" u="none" strike="noStrike" dirty="0" smtClean="0">
                <a:solidFill>
                  <a:srgbClr val="000000"/>
                </a:solidFill>
                <a:latin typeface="Pretendard SemiBold"/>
              </a:rPr>
              <a:t>: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200" dirty="0" err="1" smtClean="0">
                <a:solidFill>
                  <a:srgbClr val="000000"/>
                </a:solidFill>
                <a:ea typeface="Pretendard Regular"/>
              </a:rPr>
              <a:t>정광성</a:t>
            </a:r>
            <a:r>
              <a:rPr lang="en-US" sz="2200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55400" y="1384300"/>
            <a:ext cx="5676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-100" dirty="0" smtClean="0">
                <a:solidFill>
                  <a:srgbClr val="595959"/>
                </a:solidFill>
                <a:latin typeface="Anek Bangla Expanded Medium"/>
              </a:rPr>
              <a:t>Project  Web Diary</a:t>
            </a:r>
            <a:endParaRPr lang="en-US" sz="1700" b="0" i="0" u="none" strike="noStrike" spc="-100" dirty="0">
              <a:solidFill>
                <a:srgbClr val="595959"/>
              </a:solidFill>
              <a:latin typeface="Anek Bangla Expande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67500" y="3111500"/>
            <a:ext cx="49530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400" b="0" i="0" u="none" strike="noStrike" dirty="0" smtClean="0">
                <a:solidFill>
                  <a:srgbClr val="000000"/>
                </a:solidFill>
                <a:ea typeface="Pretendard Light"/>
              </a:rPr>
              <a:t>프로젝트</a:t>
            </a:r>
            <a:endParaRPr lang="ko-KR" sz="94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22098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6576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51054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65405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79883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803400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454900" y="82804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smtClean="0">
                <a:solidFill>
                  <a:srgbClr val="000000"/>
                </a:solidFill>
                <a:ea typeface="Pretendard SemiBold"/>
              </a:rPr>
              <a:t>소감</a:t>
            </a:r>
            <a:endParaRPr lang="en-US" sz="28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54900" y="25019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 smtClean="0">
                <a:solidFill>
                  <a:srgbClr val="000000"/>
                </a:solidFill>
                <a:ea typeface="Pretendard SemiBold"/>
              </a:rPr>
              <a:t>주제</a:t>
            </a:r>
            <a:endParaRPr lang="en-US" sz="28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smtClean="0">
                <a:solidFill>
                  <a:srgbClr val="000000"/>
                </a:solidFill>
                <a:ea typeface="Pretendard SemiBold"/>
              </a:rPr>
              <a:t>기획의도</a:t>
            </a:r>
            <a:endParaRPr lang="en-US" sz="28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54900" y="53975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smtClean="0">
                <a:solidFill>
                  <a:srgbClr val="000000"/>
                </a:solidFill>
                <a:ea typeface="Pretendard SemiBold"/>
              </a:rPr>
              <a:t>벤치 </a:t>
            </a:r>
            <a:r>
              <a:rPr lang="ko-KR" altLang="en-US" sz="2800" b="0" i="0" u="none" strike="noStrike" dirty="0" err="1" smtClean="0">
                <a:solidFill>
                  <a:srgbClr val="000000"/>
                </a:solidFill>
                <a:ea typeface="Pretendard SemiBold"/>
              </a:rPr>
              <a:t>마킹</a:t>
            </a:r>
            <a:endParaRPr lang="en-US" sz="28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454900" y="68326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smtClean="0">
                <a:solidFill>
                  <a:srgbClr val="000000"/>
                </a:solidFill>
                <a:ea typeface="Pretendard SemiBold"/>
              </a:rPr>
              <a:t>자체평가</a:t>
            </a:r>
            <a:endParaRPr lang="en-US" sz="28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0" y="6248400"/>
            <a:ext cx="25019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47800" y="1714500"/>
            <a:ext cx="13246100" cy="14122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962400" y="597916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b="0" i="0" u="none" strike="noStrike" spc="100" dirty="0" smtClean="0">
                <a:solidFill>
                  <a:srgbClr val="000000"/>
                </a:solidFill>
                <a:ea typeface="Pretendard Light"/>
              </a:rPr>
              <a:t>주제</a:t>
            </a:r>
            <a:endParaRPr lang="ko-KR" sz="80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200" spc="-100" dirty="0" smtClean="0">
                <a:solidFill>
                  <a:srgbClr val="000000"/>
                </a:solidFill>
                <a:latin typeface="Pretendard Regular"/>
              </a:rPr>
              <a:t>기상청 </a:t>
            </a:r>
            <a:r>
              <a:rPr lang="en-US" altLang="ko-KR" sz="3200" spc="-100" dirty="0" smtClean="0">
                <a:solidFill>
                  <a:srgbClr val="000000"/>
                </a:solidFill>
                <a:latin typeface="Pretendard Regular"/>
              </a:rPr>
              <a:t>API, GitHub API </a:t>
            </a:r>
            <a:r>
              <a:rPr lang="ko-KR" altLang="en-US" sz="3200" spc="-100" dirty="0" smtClean="0">
                <a:solidFill>
                  <a:srgbClr val="000000"/>
                </a:solidFill>
                <a:latin typeface="Pretendard Regular"/>
              </a:rPr>
              <a:t>를 이용한 웹 다이어리 제작</a:t>
            </a:r>
            <a:r>
              <a:rPr lang="en-US" altLang="ko-KR" sz="3200" spc="-100" dirty="0" smtClean="0">
                <a:solidFill>
                  <a:srgbClr val="000000"/>
                </a:solidFill>
                <a:latin typeface="Pretendard Regular"/>
              </a:rPr>
              <a:t>.</a:t>
            </a:r>
            <a:endParaRPr lang="en-US" sz="3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6654800"/>
            <a:ext cx="5854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8305800"/>
            <a:ext cx="317500" cy="279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60200" y="8064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200" b="0" i="0" u="none" strike="noStrike" spc="-100" dirty="0" smtClean="0">
                <a:solidFill>
                  <a:srgbClr val="000000"/>
                </a:solidFill>
                <a:ea typeface="Pretendard Regular"/>
              </a:rPr>
              <a:t>@TODO LIST</a:t>
            </a:r>
            <a:r>
              <a:rPr lang="ko-KR" altLang="en-US" sz="2200" b="0" i="0" u="none" strike="noStrike" spc="-100" dirty="0" smtClean="0">
                <a:solidFill>
                  <a:srgbClr val="000000"/>
                </a:solidFill>
                <a:ea typeface="Pretendard Regular"/>
              </a:rPr>
              <a:t>등의 기능을 포함한 다이어리</a:t>
            </a:r>
            <a:endParaRPr lang="en-US" sz="2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altLang="en-US" sz="2200" dirty="0" smtClean="0">
                <a:solidFill>
                  <a:srgbClr val="000000"/>
                </a:solidFill>
                <a:ea typeface="Pretendard ExtraBold"/>
              </a:rPr>
              <a:t>간단 </a:t>
            </a:r>
            <a:r>
              <a:rPr lang="en-US" altLang="ko-KR" sz="2200" dirty="0" smtClean="0">
                <a:solidFill>
                  <a:srgbClr val="000000"/>
                </a:solidFill>
                <a:ea typeface="Pretendard ExtraBold"/>
              </a:rPr>
              <a:t>UI</a:t>
            </a:r>
            <a:r>
              <a:rPr lang="en-US" sz="2200" b="0" i="0" u="none" strike="noStrike" dirty="0" smtClean="0">
                <a:solidFill>
                  <a:srgbClr val="000000"/>
                </a:solidFill>
                <a:latin typeface="Pretendard ExtraBold"/>
              </a:rPr>
              <a:t>]</a:t>
            </a:r>
            <a:endParaRPr lang="en-US" sz="2200" b="0" i="0" u="none" strike="noStrike" dirty="0">
              <a:solidFill>
                <a:srgbClr val="000000"/>
              </a:solidFill>
              <a:latin typeface="Pretendard Extra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 smtClean="0">
                <a:solidFill>
                  <a:srgbClr val="000000"/>
                </a:solidFill>
                <a:ea typeface="Pretendard Light"/>
              </a:rPr>
              <a:t>기획의도</a:t>
            </a:r>
            <a:endParaRPr lang="ko-KR" sz="50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7100" y="3632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 dirty="0" smtClean="0">
                <a:solidFill>
                  <a:srgbClr val="FFFFFF"/>
                </a:solidFill>
                <a:ea typeface="Pretendard SemiBold"/>
              </a:rPr>
              <a:t>목적</a:t>
            </a:r>
            <a:endParaRPr lang="ko-KR" sz="28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760200" y="4508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언제 어디서든 웹 사이트에 접속만으로 다이어리 작성</a:t>
            </a:r>
            <a:r>
              <a:rPr lang="en-US" altLang="ko-KR" sz="2200" spc="-1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altLang="ko-KR" sz="2200" spc="-1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읽기를 할 수 있는  사이트</a:t>
            </a:r>
            <a:endParaRPr lang="en-US" sz="2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760200" y="5702300"/>
            <a:ext cx="4953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200" b="0" i="0" u="none" strike="noStrike" spc="-100" dirty="0" smtClean="0">
                <a:solidFill>
                  <a:srgbClr val="000000"/>
                </a:solidFill>
                <a:ea typeface="Pretendard Regular"/>
              </a:rPr>
              <a:t>GitHub</a:t>
            </a:r>
            <a:r>
              <a:rPr lang="ko-KR" altLang="en-US" sz="2200" b="0" i="0" u="none" strike="noStrike" spc="-100" dirty="0" smtClean="0">
                <a:solidFill>
                  <a:srgbClr val="000000"/>
                </a:solidFill>
                <a:ea typeface="Pretendard Regular"/>
              </a:rPr>
              <a:t>를 이용하는 사람을 주  사용자로 </a:t>
            </a:r>
            <a:r>
              <a:rPr lang="ko-KR" altLang="en-US" sz="2200" b="0" i="0" u="none" strike="noStrike" spc="-100" dirty="0" err="1" smtClean="0">
                <a:solidFill>
                  <a:srgbClr val="000000"/>
                </a:solidFill>
                <a:ea typeface="Pretendard Regular"/>
              </a:rPr>
              <a:t>타겟하여</a:t>
            </a:r>
            <a:r>
              <a:rPr lang="ko-KR" altLang="en-US" sz="2200" b="0" i="0" u="none" strike="noStrike" spc="-100" dirty="0" smtClean="0">
                <a:solidFill>
                  <a:srgbClr val="000000"/>
                </a:solidFill>
                <a:ea typeface="Pretendard Regular"/>
              </a:rPr>
              <a:t> </a:t>
            </a:r>
            <a:r>
              <a:rPr lang="en-US" altLang="ko-KR" sz="2200" spc="-100" dirty="0" err="1" smtClean="0">
                <a:solidFill>
                  <a:srgbClr val="000000"/>
                </a:solidFill>
                <a:ea typeface="Pretendard Regular"/>
              </a:rPr>
              <a:t>G</a:t>
            </a:r>
            <a:r>
              <a:rPr lang="en-US" altLang="ko-KR" sz="2200" b="0" i="0" u="none" strike="noStrike" spc="-100" dirty="0" err="1" smtClean="0">
                <a:solidFill>
                  <a:srgbClr val="000000"/>
                </a:solidFill>
                <a:ea typeface="Pretendard Regular"/>
              </a:rPr>
              <a:t>it</a:t>
            </a: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의 상황 등을 같이 </a:t>
            </a:r>
            <a:r>
              <a:rPr lang="ko-KR" altLang="en-US" sz="2200" spc="-100" dirty="0" err="1" smtClean="0">
                <a:solidFill>
                  <a:srgbClr val="000000"/>
                </a:solidFill>
                <a:ea typeface="Pretendard Regular"/>
              </a:rPr>
              <a:t>출력할수</a:t>
            </a: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 있는 다이어리</a:t>
            </a:r>
            <a:endParaRPr lang="en-US" sz="2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760200" y="68834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다이어리 작성시 현재 날씨 데이터를 가져와 함께 기입하고 보여주는 다이어리</a:t>
            </a:r>
            <a:endParaRPr lang="en-US" sz="2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6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4438469"/>
            <a:ext cx="7755890" cy="43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8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88007"/>
            <a:ext cx="9207500" cy="49969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dirty="0" smtClean="0">
                <a:solidFill>
                  <a:srgbClr val="000000"/>
                </a:solidFill>
                <a:ea typeface="Pretendard Black"/>
              </a:rPr>
              <a:t>벤치 </a:t>
            </a:r>
            <a:r>
              <a:rPr lang="ko-KR" altLang="en-US" sz="5000" dirty="0" err="1" smtClean="0">
                <a:solidFill>
                  <a:srgbClr val="000000"/>
                </a:solidFill>
                <a:ea typeface="Pretendard Black"/>
              </a:rPr>
              <a:t>마킹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800" b="0" i="0" u="none" strike="noStrike" dirty="0" smtClean="0">
                <a:solidFill>
                  <a:srgbClr val="000000"/>
                </a:solidFill>
                <a:ea typeface="Pretendard Bold"/>
              </a:rPr>
              <a:t>Journey </a:t>
            </a:r>
            <a:r>
              <a:rPr lang="ko-KR" altLang="en-US" sz="2800" b="0" i="0" u="none" strike="noStrike" dirty="0" smtClean="0">
                <a:solidFill>
                  <a:srgbClr val="000000"/>
                </a:solidFill>
                <a:ea typeface="Pretendard Bold"/>
              </a:rPr>
              <a:t>일기장 및 일기 앱</a:t>
            </a:r>
            <a:endParaRPr lang="en-US" sz="28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45800" y="5854700"/>
            <a:ext cx="6210300" cy="307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2400" dirty="0">
                <a:hlinkClick r:id="rId10"/>
              </a:rPr>
              <a:t>https://</a:t>
            </a:r>
            <a:r>
              <a:rPr lang="en-US" altLang="ko-KR" sz="2400" dirty="0" smtClean="0">
                <a:hlinkClick r:id="rId10"/>
              </a:rPr>
              <a:t>journey.cloud/ko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사이트에서 필요한 몇 부분만을 벤치마킹하여 </a:t>
            </a:r>
            <a:endParaRPr lang="en-US" altLang="ko-KR" sz="2400" dirty="0" smtClean="0"/>
          </a:p>
          <a:p>
            <a:r>
              <a:rPr lang="ko-KR" altLang="en-US" sz="2400" dirty="0" smtClean="0"/>
              <a:t>최대한 간단한 </a:t>
            </a:r>
            <a:r>
              <a:rPr lang="en-US" altLang="ko-KR" sz="2400" dirty="0" smtClean="0"/>
              <a:t>UI</a:t>
            </a:r>
            <a:r>
              <a:rPr lang="ko-KR" altLang="en-US" sz="2400" dirty="0" smtClean="0"/>
              <a:t>로 제작할 예정입니다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6654800"/>
            <a:ext cx="5854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8305800"/>
            <a:ext cx="317500" cy="279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60200" y="8064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그래프에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알맞은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제목을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붙여주세요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간략한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200" b="0" i="0" u="none" strike="noStrike">
                <a:solidFill>
                  <a:srgbClr val="000000"/>
                </a:solidFill>
                <a:ea typeface="Pretendard ExtraBold"/>
              </a:rPr>
              <a:t>그래프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ExtraBold"/>
              </a:rPr>
              <a:t>제목을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ExtraBold"/>
              </a:rPr>
              <a:t>적어주세요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Pretendard Light"/>
              </a:rPr>
              <a:t>변화를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 dirty="0" smtClean="0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5000" b="0" i="0" u="none" strike="noStrike" dirty="0" smtClean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그래프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7100" y="3632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선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그래프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그리는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60200" y="4508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좌표평면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항목의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수치에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해당하는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지점마다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찍습니다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60200" y="57023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찍은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점들을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선분으로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이어가며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꺾은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그립니다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60200" y="68834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선분의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항목보다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적게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그려집니다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3300" y="7493000"/>
            <a:ext cx="5575300" cy="596900"/>
          </a:xfrm>
          <a:prstGeom prst="rect">
            <a:avLst/>
          </a:prstGeom>
          <a:effectLst>
            <a:outerShdw dist="91329" dir="5400000">
              <a:srgbClr val="D8D8D8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목표를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설명하는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231900"/>
            <a:ext cx="2730500" cy="2616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79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3200" y="4394200"/>
            <a:ext cx="723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항목을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더하면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시너지가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요약해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키워드들이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주는지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설명해주세요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목표를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이해하기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배경이나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보충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26600" y="7607300"/>
            <a:ext cx="7239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목표와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실천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방안을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적는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부연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설명이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필요하다면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곳에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키워드로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상세하게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41500" y="8293100"/>
            <a:ext cx="6400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이곳에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목표를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간략히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입력해주세요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48100" y="7607300"/>
            <a:ext cx="2413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013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26600" y="4394200"/>
            <a:ext cx="723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만들기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원인들을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자세하게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키워드와의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연관성을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적어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신빙성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자료를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선행된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원인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키워드가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미쳤는지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470400"/>
            <a:ext cx="16002000" cy="482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600" y="3416300"/>
            <a:ext cx="266700" cy="21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1500" y="3505200"/>
            <a:ext cx="2667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 smtClean="0">
                <a:solidFill>
                  <a:srgbClr val="000000"/>
                </a:solidFill>
                <a:ea typeface="Pretendard Black"/>
              </a:rPr>
              <a:t>긴</a:t>
            </a:r>
            <a:r>
              <a:rPr lang="en-US" sz="5000" b="0" i="0" u="none" strike="noStrike" dirty="0" smtClean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 smtClean="0">
                <a:solidFill>
                  <a:srgbClr val="000000"/>
                </a:solidFill>
                <a:ea typeface="Pretendard Black"/>
              </a:rPr>
              <a:t>텍스트</a:t>
            </a:r>
            <a:r>
              <a:rPr lang="ko-KR" sz="5000" b="0" i="0" u="none" strike="noStrike" dirty="0" smtClean="0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5000" b="0" i="0" u="none" strike="noStrike" dirty="0" smtClean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 dirty="0" smtClean="0">
                <a:solidFill>
                  <a:srgbClr val="000000"/>
                </a:solidFill>
                <a:ea typeface="Pretendard Light"/>
              </a:rPr>
              <a:t>적합한</a:t>
            </a:r>
            <a:r>
              <a:rPr lang="en-US" sz="5000" b="0" i="0" u="none" strike="noStrike" dirty="0" smtClean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 dirty="0" smtClean="0">
                <a:solidFill>
                  <a:srgbClr val="000000"/>
                </a:solidFill>
                <a:ea typeface="Pretendard Light"/>
              </a:rPr>
              <a:t>페이지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3400" y="5003800"/>
            <a:ext cx="14732000" cy="373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이상의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넣어야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폰트는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프리텐다드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Medium, 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폰트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크기는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23pt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자간은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-3,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행간은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1.9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중요한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내용이나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길게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의견을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보여주어야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경우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 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프레젠테이션은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가독성이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생명입니다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.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가독성의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핵심은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얼마나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간결하게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전달하는가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쉽게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읽을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있고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눈에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띄는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것이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중요해요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프레젠테이션의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전체적인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톤앤매너와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맞는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폰트와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색상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활용해주세요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중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강조하고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싶은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부분은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볼드체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또는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큰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사이즈로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표현해보세요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577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구체적인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예시나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수치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활용한다면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신뢰도를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높일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있어요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물론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형식이나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구성과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상관없이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자유롭게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입력해도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좋습니다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577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텍스트가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아무리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많을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지라도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보는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사람이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지루하지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않게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시각적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효과를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ExtraBold"/>
              </a:rPr>
              <a:t>활용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해보세요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19400" y="3479800"/>
            <a:ext cx="1264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페이지는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분량의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텍스트를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입력할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쓰기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좋은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페이지입니다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1231900"/>
            <a:ext cx="2692400" cy="261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4673600"/>
            <a:ext cx="17780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5054600"/>
            <a:ext cx="10033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8200" y="6019800"/>
            <a:ext cx="5080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00" y="6019800"/>
            <a:ext cx="5080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19100" y="6019800"/>
            <a:ext cx="508000" cy="52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48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4100" y="4673600"/>
            <a:ext cx="1778000" cy="177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57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7700" y="4673600"/>
            <a:ext cx="1778000" cy="177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900" y="4673600"/>
            <a:ext cx="1778000" cy="1778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6900" y="5041900"/>
            <a:ext cx="1003300" cy="1003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7800" y="5054600"/>
            <a:ext cx="10033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36800" y="5029200"/>
            <a:ext cx="1003300" cy="1003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1346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33000" y="7429500"/>
            <a:ext cx="251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이곳에는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과정의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핵심이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473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Anek Bangla Expanded SemiBold"/>
              </a:rPr>
              <a:t>STEP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흐름을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637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첫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49400" y="7429500"/>
            <a:ext cx="251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단계의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흐름을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764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Anek Bangla Expanded SemiBold"/>
              </a:rPr>
              <a:t>STEP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928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791200" y="7429500"/>
            <a:ext cx="251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시기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상황에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일들이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있었는지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적어보세요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055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Anek Bangla Expanded SemiBold"/>
              </a:rPr>
              <a:t>STEP 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764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62100" y="7429500"/>
            <a:ext cx="251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단계에선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도착지점에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구체적인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Anek Bangla Expanded SemiBold"/>
              </a:rPr>
              <a:t>STEP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353</Words>
  <Application>Microsoft Office PowerPoint</Application>
  <PresentationFormat>사용자 지정</PresentationFormat>
  <Paragraphs>76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3" baseType="lpstr">
      <vt:lpstr>Anek Bangla Expanded SemiBold</vt:lpstr>
      <vt:lpstr>Pretendard Light</vt:lpstr>
      <vt:lpstr>Anek Bangla Expanded Medium</vt:lpstr>
      <vt:lpstr>맑은 고딕</vt:lpstr>
      <vt:lpstr>Pretendard SemiBold</vt:lpstr>
      <vt:lpstr>Pretendard Black</vt:lpstr>
      <vt:lpstr>Anek Bangla Expanded Bold</vt:lpstr>
      <vt:lpstr>Calibri</vt:lpstr>
      <vt:lpstr>Pretendard ExtraBold</vt:lpstr>
      <vt:lpstr>Arial</vt:lpstr>
      <vt:lpstr>Pretendard Medium</vt:lpstr>
      <vt:lpstr>Pretendard 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</dc:creator>
  <cp:lastModifiedBy>YJ</cp:lastModifiedBy>
  <cp:revision>7</cp:revision>
  <dcterms:created xsi:type="dcterms:W3CDTF">2006-08-16T00:00:00Z</dcterms:created>
  <dcterms:modified xsi:type="dcterms:W3CDTF">2025-09-29T06:35:27Z</dcterms:modified>
</cp:coreProperties>
</file>